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71" r:id="rId3"/>
    <p:sldId id="259" r:id="rId4"/>
    <p:sldId id="262" r:id="rId5"/>
    <p:sldId id="275" r:id="rId6"/>
    <p:sldId id="260" r:id="rId7"/>
    <p:sldId id="263" r:id="rId8"/>
    <p:sldId id="270" r:id="rId9"/>
    <p:sldId id="266" r:id="rId10"/>
    <p:sldId id="265" r:id="rId11"/>
    <p:sldId id="264" r:id="rId12"/>
    <p:sldId id="267" r:id="rId13"/>
    <p:sldId id="268" r:id="rId14"/>
    <p:sldId id="269" r:id="rId15"/>
    <p:sldId id="272" r:id="rId16"/>
    <p:sldId id="273" r:id="rId17"/>
    <p:sldId id="274" r:id="rId18"/>
    <p:sldId id="278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3E957-9620-4B5B-A09C-D8618A565612}" type="datetimeFigureOut">
              <a:rPr lang="tr-TR" smtClean="0"/>
              <a:t>8.04.2022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A434E-3AE9-4E0F-916A-A6A6B1DB545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62131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FE14-87BC-4A03-B894-C2B0F2AD1A6D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9E226-E95E-47FE-8123-233CF44D77D1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CC532-78A2-40AA-9672-67A432E26207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5D093-AB14-48E3-AA08-7917BE3335E8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Group</a:t>
            </a:r>
            <a:r>
              <a:rPr lang="tr-TR" dirty="0"/>
              <a:t> </a:t>
            </a:r>
            <a:r>
              <a:rPr lang="en-US" dirty="0" err="1"/>
              <a:t>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A062-0F3B-4ECD-B637-18C2D0046FCA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32EF3-59E9-49CC-ACD8-AE17BE82FA5B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53CD-7EC5-4451-859F-327986043F02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EAEE1-9596-4F91-89A9-DEE012E0114C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Group </a:t>
            </a:r>
            <a:r>
              <a:rPr lang="en-US" dirty="0" err="1"/>
              <a:t>Ketadev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57B40-1BF7-4CD2-ABAF-35998CD28294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38BF-E07F-4E61-B447-721304F774A1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F79C122-37C9-4AFE-A988-037060C6BC92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9E9BC-306A-45B7-AE32-E3D7F19AD99B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1CD3C6A-B773-4E5D-94A5-152001AA89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dirty="0" err="1"/>
              <a:t>Module</a:t>
            </a:r>
            <a:r>
              <a:rPr lang="tr-TR" dirty="0"/>
              <a:t> Project</a:t>
            </a:r>
            <a:br>
              <a:rPr lang="tr-TR" dirty="0"/>
            </a:br>
            <a:r>
              <a:rPr lang="tr-TR" dirty="0"/>
              <a:t>(</a:t>
            </a:r>
            <a:r>
              <a:rPr lang="tr-TR" dirty="0" err="1"/>
              <a:t>FlashCards</a:t>
            </a:r>
            <a:r>
              <a:rPr lang="tr-TR" dirty="0"/>
              <a:t>)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D297141-3B9B-4BA0-9133-C5B2ACDCB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541431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FlashCards</a:t>
            </a:r>
            <a:r>
              <a:rPr lang="en-US" dirty="0"/>
              <a:t> For Language Learning</a:t>
            </a:r>
          </a:p>
          <a:p>
            <a:pPr algn="ctr"/>
            <a:r>
              <a:rPr lang="en-US" dirty="0"/>
              <a:t>The Game</a:t>
            </a:r>
            <a:endParaRPr lang="tr-TR" dirty="0"/>
          </a:p>
          <a:p>
            <a:pPr algn="ctr"/>
            <a:endParaRPr lang="tr-TR" sz="2800" dirty="0"/>
          </a:p>
          <a:p>
            <a:pPr algn="ctr"/>
            <a:r>
              <a:rPr lang="tr-TR" dirty="0" err="1"/>
              <a:t>Group</a:t>
            </a:r>
            <a:r>
              <a:rPr lang="tr-TR" dirty="0"/>
              <a:t> name :</a:t>
            </a:r>
            <a:r>
              <a:rPr lang="tr-TR" dirty="0" err="1"/>
              <a:t>Ketadev</a:t>
            </a:r>
            <a:endParaRPr lang="tr-TR" dirty="0"/>
          </a:p>
          <a:p>
            <a:pPr algn="ctr"/>
            <a:r>
              <a:rPr lang="tr-TR" dirty="0" err="1"/>
              <a:t>Mentor</a:t>
            </a:r>
            <a:r>
              <a:rPr lang="tr-TR" dirty="0"/>
              <a:t> : Fatih</a:t>
            </a:r>
          </a:p>
          <a:p>
            <a:pPr algn="ctr"/>
            <a:endParaRPr lang="en-US" dirty="0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CF1BF49-CEFB-4D70-A08E-1B76C60A0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BB84-1396-41B7-AC24-6F2CCEC7D404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EEB0A27-A9E5-4AFD-8CFA-7C8515812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83DBF3C-300D-49E7-AAFF-A8CB5417C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05EDAB07-6D0B-4305-8014-B5AF595C4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40" y="638508"/>
            <a:ext cx="2028447" cy="203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3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ADA71A6-1E78-4AF1-A8F1-AD0B4DF1D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4644421" cy="1049235"/>
          </a:xfrm>
        </p:spPr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A17EDE1-552E-462D-B51C-E21F19F9B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Akış </a:t>
            </a:r>
            <a:r>
              <a:rPr lang="tr-TR" dirty="0" err="1"/>
              <a:t>Diagramı</a:t>
            </a: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C30CBFB9-D0A8-4CDE-A944-C469AA67D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579" y="205483"/>
            <a:ext cx="6374809" cy="6446632"/>
          </a:xfrm>
          <a:prstGeom prst="rect">
            <a:avLst/>
          </a:prstGeom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352047E-EFCA-4437-B0A4-2B6F9A31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6FC00-4D96-467D-B2C2-6CF96C13D064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BC85263-6AFF-4127-B732-734756D1B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C067774-C24F-4C87-962C-C0233F051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71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CD97D44-F12A-44FF-B770-DD2E220A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A8A863D-ED8D-4A73-9610-DB28B5BFE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Parsing</a:t>
            </a:r>
            <a:r>
              <a:rPr lang="tr-TR" dirty="0"/>
              <a:t> Data in Google </a:t>
            </a:r>
            <a:r>
              <a:rPr lang="tr-TR" dirty="0" err="1"/>
              <a:t>Sheets</a:t>
            </a:r>
            <a:r>
              <a:rPr lang="tr-TR" dirty="0"/>
              <a:t> </a:t>
            </a:r>
          </a:p>
          <a:p>
            <a:r>
              <a:rPr lang="tr-TR" dirty="0" err="1"/>
              <a:t>Translating</a:t>
            </a:r>
            <a:r>
              <a:rPr lang="tr-TR" dirty="0"/>
              <a:t> </a:t>
            </a:r>
            <a:r>
              <a:rPr lang="tr-TR" dirty="0" err="1"/>
              <a:t>Words</a:t>
            </a:r>
            <a:endParaRPr lang="tr-TR" dirty="0"/>
          </a:p>
          <a:p>
            <a:r>
              <a:rPr lang="tr-TR" dirty="0" err="1"/>
              <a:t>Importing</a:t>
            </a:r>
            <a:r>
              <a:rPr lang="tr-TR" dirty="0"/>
              <a:t> Data </a:t>
            </a:r>
          </a:p>
          <a:p>
            <a:r>
              <a:rPr lang="tr-TR" dirty="0"/>
              <a:t>User </a:t>
            </a:r>
            <a:r>
              <a:rPr lang="tr-TR" dirty="0" err="1"/>
              <a:t>login</a:t>
            </a:r>
            <a:r>
              <a:rPr lang="tr-TR" dirty="0"/>
              <a:t> </a:t>
            </a:r>
            <a:r>
              <a:rPr lang="tr-TR" dirty="0" err="1"/>
              <a:t>Page</a:t>
            </a:r>
            <a:r>
              <a:rPr lang="tr-TR" dirty="0"/>
              <a:t> 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5AF3306-80AD-4A81-A090-617E0B8CF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9FB90-CD9E-434B-A241-716D8841E5BD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88AAE17-DDD6-48B3-85C1-25D478B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C97053D-DCA6-4533-9943-74BECB0FE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31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3B297C5-4564-4C50-AE0B-EDEFD1E3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67095D-00EE-46F6-9471-4CCFE2D28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Classes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Methods</a:t>
            </a:r>
            <a:r>
              <a:rPr lang="tr-TR" dirty="0"/>
              <a:t> </a:t>
            </a:r>
          </a:p>
          <a:p>
            <a:r>
              <a:rPr lang="tr-TR" dirty="0"/>
              <a:t>Level </a:t>
            </a:r>
            <a:r>
              <a:rPr lang="tr-TR" dirty="0" err="1"/>
              <a:t>System</a:t>
            </a:r>
            <a:r>
              <a:rPr lang="tr-TR" dirty="0"/>
              <a:t> </a:t>
            </a:r>
          </a:p>
          <a:p>
            <a:r>
              <a:rPr lang="tr-TR" dirty="0"/>
              <a:t>Game </a:t>
            </a:r>
            <a:r>
              <a:rPr lang="tr-TR" dirty="0" err="1"/>
              <a:t>Screen</a:t>
            </a:r>
            <a:r>
              <a:rPr lang="tr-TR" dirty="0"/>
              <a:t> 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FDA2A30-8C28-4838-A3CE-2362A77F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2B0B0-E36F-4D9E-93D8-5EDD577C016E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38143DB-5220-4EDE-8D27-7761D283F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5313A33-F690-4BA6-8224-A3ADAAC6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828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F67920-B88A-4ACF-9862-377F2426B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A84F6A-D9D1-4D64-898B-65A97596B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Implementation</a:t>
            </a:r>
            <a:r>
              <a:rPr lang="tr-TR" dirty="0"/>
              <a:t> (</a:t>
            </a:r>
            <a:r>
              <a:rPr lang="tr-TR" dirty="0" err="1"/>
              <a:t>continued</a:t>
            </a:r>
            <a:r>
              <a:rPr lang="tr-TR" dirty="0"/>
              <a:t>)</a:t>
            </a:r>
          </a:p>
          <a:p>
            <a:r>
              <a:rPr lang="tr-TR" dirty="0"/>
              <a:t>Main Menu </a:t>
            </a:r>
            <a:r>
              <a:rPr lang="tr-TR" dirty="0" err="1"/>
              <a:t>Page</a:t>
            </a:r>
            <a:r>
              <a:rPr lang="tr-TR" dirty="0"/>
              <a:t> 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0DE5FD1-BFB4-4407-ADBE-4CE94C935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8CE19-5E76-46E0-88EC-D459E2BBE33F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FBBB350-4A54-4076-8A9E-0ADB2825B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68F1730-E5BB-4F61-89AD-48F86686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635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F67920-B88A-4ACF-9862-377F2426B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A84F6A-D9D1-4D64-898B-65A97596B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Program </a:t>
            </a:r>
            <a:r>
              <a:rPr lang="tr-TR" dirty="0" err="1"/>
              <a:t>Completed</a:t>
            </a:r>
            <a:endParaRPr lang="tr-TR" dirty="0"/>
          </a:p>
          <a:p>
            <a:r>
              <a:rPr lang="tr-TR" dirty="0"/>
              <a:t>Test Program</a:t>
            </a:r>
          </a:p>
          <a:p>
            <a:r>
              <a:rPr lang="tr-TR" dirty="0" err="1"/>
              <a:t>Get</a:t>
            </a:r>
            <a:r>
              <a:rPr lang="tr-TR" dirty="0"/>
              <a:t> “.EXE” file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1BC12C6-B3B3-4529-83B2-CCF9D6CD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419D-7608-46BC-9F05-35F812BEA424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0C6FD8D-0856-4644-864E-4BE6D6F3B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9374919-15AC-4F76-918D-C099628F8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473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A8D3F2E-A730-468B-A531-B566F745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r>
              <a:rPr lang="tr-TR" dirty="0"/>
              <a:t>Proje Gelişimi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077199-2D10-4DBF-A5AC-93E56EF95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r>
              <a:rPr lang="tr-TR" dirty="0"/>
              <a:t>Bir yazılım projesi nasıl yürütülür</a:t>
            </a:r>
          </a:p>
          <a:p>
            <a:pPr lvl="2"/>
            <a:endParaRPr lang="tr-TR" dirty="0"/>
          </a:p>
          <a:p>
            <a:pPr lvl="2"/>
            <a:r>
              <a:rPr lang="tr-TR" sz="2000" dirty="0"/>
              <a:t>Nereden başlamalı, nasıl devam etmeliyiz 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4E7A664-6EE3-41C9-9BAC-92BE1EFD5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78860">
            <a:off x="9123927" y="1966457"/>
            <a:ext cx="2433243" cy="3549160"/>
          </a:xfrm>
          <a:prstGeom prst="rect">
            <a:avLst/>
          </a:prstGeom>
        </p:spPr>
      </p:pic>
      <p:pic>
        <p:nvPicPr>
          <p:cNvPr id="7" name="Grafik 6" descr="Soru işareti">
            <a:extLst>
              <a:ext uri="{FF2B5EF4-FFF2-40B4-BE49-F238E27FC236}">
                <a16:creationId xmlns:a16="http://schemas.microsoft.com/office/drawing/2014/main" id="{C0353D98-AD6B-467F-923A-0DF68C83C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61131" y="2317082"/>
            <a:ext cx="701777" cy="701777"/>
          </a:xfrm>
          <a:prstGeom prst="rect">
            <a:avLst/>
          </a:prstGeom>
        </p:spPr>
      </p:pic>
      <p:pic>
        <p:nvPicPr>
          <p:cNvPr id="9" name="Grafik 8" descr="Sorular">
            <a:extLst>
              <a:ext uri="{FF2B5EF4-FFF2-40B4-BE49-F238E27FC236}">
                <a16:creationId xmlns:a16="http://schemas.microsoft.com/office/drawing/2014/main" id="{E7B3C5F2-CF47-4624-B34E-9923FCF1BB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2689" y="3371825"/>
            <a:ext cx="1868119" cy="1868119"/>
          </a:xfrm>
          <a:prstGeom prst="rect">
            <a:avLst/>
          </a:prstGeom>
        </p:spPr>
      </p:pic>
      <p:pic>
        <p:nvPicPr>
          <p:cNvPr id="10" name="Grafik 9" descr="Soru işareti">
            <a:extLst>
              <a:ext uri="{FF2B5EF4-FFF2-40B4-BE49-F238E27FC236}">
                <a16:creationId xmlns:a16="http://schemas.microsoft.com/office/drawing/2014/main" id="{F078CFFF-EFD6-4FE8-BED5-5D0E88D15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7392" y="3097505"/>
            <a:ext cx="701777" cy="701777"/>
          </a:xfrm>
          <a:prstGeom prst="rect">
            <a:avLst/>
          </a:prstGeom>
        </p:spPr>
      </p:pic>
      <p:sp>
        <p:nvSpPr>
          <p:cNvPr id="11" name="Veri Yer Tutucusu 10">
            <a:extLst>
              <a:ext uri="{FF2B5EF4-FFF2-40B4-BE49-F238E27FC236}">
                <a16:creationId xmlns:a16="http://schemas.microsoft.com/office/drawing/2014/main" id="{CF6D338C-4C42-4FF0-A281-C86C5853B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A6F08-C7BB-4904-9477-C6D187FE9BDD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3B5BE8F4-9DF8-44E4-B442-7ECFEF561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13" name="Slayt Numarası Yer Tutucusu 12">
            <a:extLst>
              <a:ext uri="{FF2B5EF4-FFF2-40B4-BE49-F238E27FC236}">
                <a16:creationId xmlns:a16="http://schemas.microsoft.com/office/drawing/2014/main" id="{69A23A58-D7D5-414F-861F-516546174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99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D658F88-9C1A-4D84-B140-4D9A20962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064866B-4163-49D5-BD2D-1FC0BCAA6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DD3B802-6360-46A8-BD39-8B4DC97CD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22" y="2015732"/>
            <a:ext cx="4791193" cy="464745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2700"/>
          </a:effec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8F690BB-D570-42A2-9FD9-ACFD484E9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205" y="2370271"/>
            <a:ext cx="5139373" cy="3694496"/>
          </a:xfrm>
          <a:prstGeom prst="rect">
            <a:avLst/>
          </a:prstGeom>
        </p:spPr>
      </p:pic>
      <p:sp>
        <p:nvSpPr>
          <p:cNvPr id="8" name="Ok: Şeritli Sağ 7">
            <a:extLst>
              <a:ext uri="{FF2B5EF4-FFF2-40B4-BE49-F238E27FC236}">
                <a16:creationId xmlns:a16="http://schemas.microsoft.com/office/drawing/2014/main" id="{2BB5E50F-229B-46CF-9EE6-43781AE1CABC}"/>
              </a:ext>
            </a:extLst>
          </p:cNvPr>
          <p:cNvSpPr/>
          <p:nvPr/>
        </p:nvSpPr>
        <p:spPr>
          <a:xfrm>
            <a:off x="5298831" y="3741038"/>
            <a:ext cx="1359877" cy="1041977"/>
          </a:xfrm>
          <a:prstGeom prst="striped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Veri Yer Tutucusu 8">
            <a:extLst>
              <a:ext uri="{FF2B5EF4-FFF2-40B4-BE49-F238E27FC236}">
                <a16:creationId xmlns:a16="http://schemas.microsoft.com/office/drawing/2014/main" id="{41FA994B-957A-4CEE-8DE3-4C441CE2B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41F7F-6494-4DE2-894C-D51D0261B078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10" name="Alt Bilgi Yer Tutucusu 9">
            <a:extLst>
              <a:ext uri="{FF2B5EF4-FFF2-40B4-BE49-F238E27FC236}">
                <a16:creationId xmlns:a16="http://schemas.microsoft.com/office/drawing/2014/main" id="{FCDF7828-A4A1-49DD-BCE1-7DDADB64B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11" name="Slayt Numarası Yer Tutucusu 10">
            <a:extLst>
              <a:ext uri="{FF2B5EF4-FFF2-40B4-BE49-F238E27FC236}">
                <a16:creationId xmlns:a16="http://schemas.microsoft.com/office/drawing/2014/main" id="{1DD3E537-67BE-4717-9C02-DC5A717E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153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A8D3F2E-A730-468B-A531-B566F745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r>
              <a:rPr lang="tr-TR" dirty="0"/>
              <a:t>Proje Gelişimi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2805FC3B-49FE-4FF1-AEA5-DA3797D081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6646" y="1950075"/>
            <a:ext cx="5127626" cy="4745148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2762FFFF-4B54-45F9-992F-6D0E53A78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60" y="1978238"/>
            <a:ext cx="3997571" cy="4716985"/>
          </a:xfrm>
          <a:prstGeom prst="rect">
            <a:avLst/>
          </a:prstGeom>
        </p:spPr>
      </p:pic>
      <p:sp>
        <p:nvSpPr>
          <p:cNvPr id="6" name="Ok: Şeritli Sağ 5">
            <a:extLst>
              <a:ext uri="{FF2B5EF4-FFF2-40B4-BE49-F238E27FC236}">
                <a16:creationId xmlns:a16="http://schemas.microsoft.com/office/drawing/2014/main" id="{30FACDDF-F4B8-4F96-A01B-4742DA23B1ED}"/>
              </a:ext>
            </a:extLst>
          </p:cNvPr>
          <p:cNvSpPr/>
          <p:nvPr/>
        </p:nvSpPr>
        <p:spPr>
          <a:xfrm>
            <a:off x="4630620" y="3741038"/>
            <a:ext cx="1359877" cy="1041977"/>
          </a:xfrm>
          <a:prstGeom prst="striped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EC23DA4-6A10-46C5-AEF1-AF5553A2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A7AEB-AFD0-4114-95EE-9F6620A83E28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6E660F0C-45BA-4303-84D4-A88A6CD3F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Group</a:t>
            </a:r>
            <a:r>
              <a:rPr lang="tr-TR" dirty="0"/>
              <a:t> </a:t>
            </a:r>
            <a:r>
              <a:rPr lang="en-US" dirty="0" err="1"/>
              <a:t>Ketadev</a:t>
            </a:r>
            <a:endParaRPr lang="en-US" dirty="0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1DEEF02A-3DD9-4C87-AC0C-FD5D1B197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647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BE2B726-9AEB-4EC2-932F-01F1275A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r>
              <a:rPr lang="tr-TR" dirty="0"/>
              <a:t>Öneriler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6912AFD-21AB-4A0B-AA34-433CF5342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saniye kullanıcı isteğine göre değişecek. </a:t>
            </a:r>
          </a:p>
          <a:p>
            <a:r>
              <a:rPr lang="tr-TR" dirty="0"/>
              <a:t>kullanıcı kaldığı sorudan devam edebilsin </a:t>
            </a:r>
          </a:p>
          <a:p>
            <a:r>
              <a:rPr lang="en-US" dirty="0" err="1"/>
              <a:t>duch</a:t>
            </a:r>
            <a:r>
              <a:rPr lang="en-US" dirty="0"/>
              <a:t> </a:t>
            </a:r>
            <a:r>
              <a:rPr lang="en-US" dirty="0" err="1"/>
              <a:t>english</a:t>
            </a:r>
            <a:r>
              <a:rPr lang="en-US" dirty="0"/>
              <a:t> -</a:t>
            </a:r>
            <a:r>
              <a:rPr lang="en-US" dirty="0" err="1"/>
              <a:t>english</a:t>
            </a:r>
            <a:r>
              <a:rPr lang="en-US" dirty="0"/>
              <a:t> </a:t>
            </a:r>
            <a:r>
              <a:rPr lang="en-US" dirty="0" err="1"/>
              <a:t>duch</a:t>
            </a:r>
            <a:r>
              <a:rPr lang="en-US" dirty="0"/>
              <a:t> a </a:t>
            </a:r>
            <a:r>
              <a:rPr lang="en-US" dirty="0" err="1"/>
              <a:t>cevrilebilir</a:t>
            </a:r>
            <a:endParaRPr lang="tr-TR" dirty="0"/>
          </a:p>
          <a:p>
            <a:r>
              <a:rPr lang="tr-TR" dirty="0"/>
              <a:t>görsel düzenlemeler yapılacak 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9FFB1D0-B4B9-4E20-BE21-5C88D3004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5D093-AB14-48E3-AA08-7917BE3335E8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F4FA5B5-9BCB-46E0-B086-506B4F585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4A0A6D4-E70E-4D2B-8647-99A9D764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624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4D25498C-482C-42D7-91CF-93250F24D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199" y="3151608"/>
            <a:ext cx="10506075" cy="554784"/>
          </a:xfrm>
          <a:prstGeom prst="rect">
            <a:avLst/>
          </a:prstGeom>
        </p:spPr>
      </p:pic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615268EB-E0E4-4BF0-A2D3-F93547B3B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38F6C-498A-4E5E-865D-77CF9AA349C9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1C2B7346-20B3-4532-956B-B32334A8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Ketadev</a:t>
            </a:r>
            <a:endParaRPr lang="en-US" dirty="0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891359B-8D4D-4EF1-AD51-3A5056F1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9F1ADE75-FEA4-4312-B530-D52E72F1D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12" y="177406"/>
            <a:ext cx="3112664" cy="312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50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E4E0757-DB18-4150-AE8A-2D1642299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r>
              <a:rPr lang="tr-TR" sz="2800" dirty="0" err="1"/>
              <a:t>Group</a:t>
            </a:r>
            <a:r>
              <a:rPr lang="tr-TR" sz="2800" dirty="0"/>
              <a:t> </a:t>
            </a:r>
            <a:r>
              <a:rPr lang="tr-TR" sz="2800" dirty="0" err="1"/>
              <a:t>Members</a:t>
            </a:r>
            <a:endParaRPr lang="tr-TR" sz="2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D73B9C1-4269-49AC-99D7-8CF0413A3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Mentor</a:t>
            </a:r>
            <a:r>
              <a:rPr lang="tr-TR" dirty="0"/>
              <a:t> 	: Fatih</a:t>
            </a:r>
          </a:p>
          <a:p>
            <a:r>
              <a:rPr lang="tr-TR" dirty="0" err="1"/>
              <a:t>Group</a:t>
            </a:r>
            <a:r>
              <a:rPr lang="tr-TR" dirty="0"/>
              <a:t> name 	:</a:t>
            </a:r>
            <a:r>
              <a:rPr lang="tr-TR" dirty="0" err="1"/>
              <a:t>Ketadev</a:t>
            </a:r>
            <a:endParaRPr lang="tr-TR" dirty="0"/>
          </a:p>
          <a:p>
            <a:pPr lvl="1"/>
            <a:r>
              <a:rPr lang="tr-TR" dirty="0"/>
              <a:t>Ömer</a:t>
            </a:r>
          </a:p>
          <a:p>
            <a:pPr lvl="1"/>
            <a:r>
              <a:rPr lang="tr-TR" dirty="0"/>
              <a:t>Emrullah</a:t>
            </a:r>
          </a:p>
          <a:p>
            <a:pPr lvl="1"/>
            <a:r>
              <a:rPr lang="tr-TR" dirty="0"/>
              <a:t>Tayyip</a:t>
            </a:r>
          </a:p>
          <a:p>
            <a:pPr lvl="1"/>
            <a:r>
              <a:rPr lang="tr-TR" dirty="0"/>
              <a:t>Mustafa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7885550-2D75-40E7-BEE7-840D02145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337" y="2015731"/>
            <a:ext cx="2874139" cy="2881047"/>
          </a:xfrm>
          <a:prstGeom prst="rect">
            <a:avLst/>
          </a:prstGeom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8785751-3AA0-4D21-A40B-A235C25BE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2A190-C96B-4B1D-A839-9F03DF16BEFE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D4E71BD-49DA-48F8-A7D4-74D6C6E94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9F9E31D-1109-4B71-9FC4-84C545E64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847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F9D6648-F375-4EF6-B255-27E70F31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5F16956-F1DB-4422-9B0D-DA2FC77FA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Meetings</a:t>
            </a:r>
            <a:endParaRPr lang="tr-TR" dirty="0"/>
          </a:p>
          <a:p>
            <a:pPr lvl="1"/>
            <a:r>
              <a:rPr lang="tr-TR" dirty="0" err="1"/>
              <a:t>Meetings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Mentor</a:t>
            </a:r>
            <a:endParaRPr lang="tr-TR" dirty="0"/>
          </a:p>
          <a:p>
            <a:pPr lvl="1"/>
            <a:r>
              <a:rPr lang="tr-TR" dirty="0" err="1"/>
              <a:t>Meetings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group</a:t>
            </a:r>
            <a:r>
              <a:rPr lang="tr-TR" dirty="0"/>
              <a:t> </a:t>
            </a:r>
            <a:r>
              <a:rPr lang="tr-TR" dirty="0" err="1"/>
              <a:t>members</a:t>
            </a:r>
            <a:endParaRPr lang="tr-TR" dirty="0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17FC001-A71F-4687-8169-43EAA42C9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BE6F-1D36-4268-97F3-FE22AA72FD19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7C8F014-D5D1-4D40-A980-173F701B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2414876-FE25-4F8C-B4CF-4E26FB25E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203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20D22F7-EBCF-4977-B805-494E13A7C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Görev dağılımı yapıldı</a:t>
            </a:r>
          </a:p>
          <a:p>
            <a:r>
              <a:rPr lang="tr-TR" dirty="0" err="1"/>
              <a:t>Trello’da</a:t>
            </a:r>
            <a:r>
              <a:rPr lang="tr-TR" dirty="0"/>
              <a:t> hesap oluşturuldu.</a:t>
            </a:r>
          </a:p>
          <a:p>
            <a:endParaRPr lang="tr-TR" dirty="0"/>
          </a:p>
        </p:txBody>
      </p:sp>
      <p:sp>
        <p:nvSpPr>
          <p:cNvPr id="4" name="Unvan 1">
            <a:extLst>
              <a:ext uri="{FF2B5EF4-FFF2-40B4-BE49-F238E27FC236}">
                <a16:creationId xmlns:a16="http://schemas.microsoft.com/office/drawing/2014/main" id="{7957E006-E6C7-48F2-9009-2FDD64154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975" y="804863"/>
            <a:ext cx="9604375" cy="1049337"/>
          </a:xfrm>
        </p:spPr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DC7F636-1346-4800-9006-9225A3737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275" y="2785167"/>
            <a:ext cx="6702536" cy="3240954"/>
          </a:xfrm>
          <a:prstGeom prst="rect">
            <a:avLst/>
          </a:prstGeom>
        </p:spPr>
      </p:pic>
      <p:sp>
        <p:nvSpPr>
          <p:cNvPr id="6" name="Veri Yer Tutucusu 5">
            <a:extLst>
              <a:ext uri="{FF2B5EF4-FFF2-40B4-BE49-F238E27FC236}">
                <a16:creationId xmlns:a16="http://schemas.microsoft.com/office/drawing/2014/main" id="{DEFE78E9-9028-4C85-90FA-9BF919694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F676C-FB20-4091-B2DC-20432C194F89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7" name="Alt Bilgi Yer Tutucusu 6">
            <a:extLst>
              <a:ext uri="{FF2B5EF4-FFF2-40B4-BE49-F238E27FC236}">
                <a16:creationId xmlns:a16="http://schemas.microsoft.com/office/drawing/2014/main" id="{490332E2-D5C0-45B5-A71F-DD40B7E3F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CC171662-338C-4B0B-8E7C-90B52149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7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F67920-B88A-4ACF-9862-377F2426B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A84F6A-D9D1-4D64-898B-65A97596B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Github</a:t>
            </a:r>
            <a:r>
              <a:rPr lang="tr-TR" dirty="0"/>
              <a:t>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7260697C-B55D-4BFB-888D-F1976C612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097" y="1951748"/>
            <a:ext cx="8283891" cy="4046099"/>
          </a:xfrm>
          <a:prstGeom prst="rect">
            <a:avLst/>
          </a:prstGeom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461FFCBA-BA52-446F-8516-7A3825614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5D57A-67BA-4A6D-AC98-62E4FAC65389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166062E-4CF6-4CB8-9523-EAB6B6BB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6B97813-41AD-475D-B493-2EEB6F0A8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29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83BBB78-D47D-4998-B013-63CDAC88E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6B26DF-F62C-4DAA-8C22-11B714FA3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Login</a:t>
            </a:r>
            <a:r>
              <a:rPr lang="tr-TR" dirty="0"/>
              <a:t> Menu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D5C11EE-6CBD-4D02-8192-4E4D8A20A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438" y="1929167"/>
            <a:ext cx="6493972" cy="4114800"/>
          </a:xfrm>
          <a:prstGeom prst="rect">
            <a:avLst/>
          </a:prstGeom>
        </p:spPr>
      </p:pic>
      <p:sp>
        <p:nvSpPr>
          <p:cNvPr id="6" name="Veri Yer Tutucusu 5">
            <a:extLst>
              <a:ext uri="{FF2B5EF4-FFF2-40B4-BE49-F238E27FC236}">
                <a16:creationId xmlns:a16="http://schemas.microsoft.com/office/drawing/2014/main" id="{17A4EE2B-91F9-4BE4-AD32-B2F661CD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68ABE-FDF1-43D5-9F22-02FB9D498E8C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7" name="Alt Bilgi Yer Tutucusu 6">
            <a:extLst>
              <a:ext uri="{FF2B5EF4-FFF2-40B4-BE49-F238E27FC236}">
                <a16:creationId xmlns:a16="http://schemas.microsoft.com/office/drawing/2014/main" id="{8903E37C-97BB-4359-A3C5-D5D178873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3BC9B92B-2B3B-4426-84DA-88C3AB1F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23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B949A73-2DA1-4BB2-86CD-94FF40EB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58AE430-704E-4FC9-BC0B-75E556785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Main Menu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27E5814F-7E32-439B-88CA-06761D54B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105" y="1938681"/>
            <a:ext cx="6482749" cy="4114800"/>
          </a:xfrm>
          <a:prstGeom prst="rect">
            <a:avLst/>
          </a:prstGeom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ADC0D1E-3C25-4D27-BD2C-1F1047A52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8B2-4F68-454B-A111-FCEFB4F757B4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631DA62-8CA2-4858-9ACB-327D45859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1376291-8B69-4C8D-A5C5-4C44BF5D9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49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A8F6B92-E7EF-4BFC-BF8D-3CC1B456A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0513984-F696-4FD2-B8FA-879FBE353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Game Menu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2AE19299-2851-40E9-AE2A-1554CFD8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2AC85-6539-47D7-A507-B25A999BD442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3C7DB79-2986-4865-890E-40ED1324F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6A6CBCA-F750-4EAA-B6F1-E1DABD54A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6FD5FA48-83D0-4665-B5DE-F7C783792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394" y="1935815"/>
            <a:ext cx="651445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67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981987B-27B4-4FA8-85F2-929B7AF3E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FlashCards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Language </a:t>
            </a:r>
            <a:r>
              <a:rPr lang="tr-TR" dirty="0" err="1"/>
              <a:t>Learnıng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E84C0A5-B87A-4CDB-BD8B-0BD592CC6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Class </a:t>
            </a:r>
            <a:r>
              <a:rPr lang="tr-TR" dirty="0" err="1"/>
              <a:t>diagramı</a:t>
            </a:r>
            <a:r>
              <a:rPr lang="tr-TR" dirty="0"/>
              <a:t> oluşturuldu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C38F41B-C043-43D9-838E-538CAEAA2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6927" y="1957117"/>
            <a:ext cx="5726784" cy="4114800"/>
          </a:xfrm>
          <a:prstGeom prst="rect">
            <a:avLst/>
          </a:prstGeom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B045F04-39DC-4B7E-A6B9-45676A90B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F374-E58F-4B90-800A-A4420DF51980}" type="datetime1">
              <a:rPr lang="en-US" smtClean="0"/>
              <a:t>4/8/2022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BC9C59D-1CF8-4124-B15F-A2CE71AF2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</a:t>
            </a:r>
            <a:r>
              <a:rPr lang="tr-TR"/>
              <a:t> </a:t>
            </a:r>
            <a:r>
              <a:rPr lang="en-US"/>
              <a:t>Ketadev</a:t>
            </a:r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A386429-6377-4F88-9BD8-F243599D6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609875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Galeri</Template>
  <TotalTime>0</TotalTime>
  <Words>286</Words>
  <Application>Microsoft Office PowerPoint</Application>
  <PresentationFormat>Geniş ekran</PresentationFormat>
  <Paragraphs>117</Paragraphs>
  <Slides>19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Galeri</vt:lpstr>
      <vt:lpstr>Module Project (FlashCards)</vt:lpstr>
      <vt:lpstr>FlashCards For Language Learnıng Group Members</vt:lpstr>
      <vt:lpstr>FlashCards For Language Learnıng</vt:lpstr>
      <vt:lpstr>FlashCards For Language Learnıng</vt:lpstr>
      <vt:lpstr>FlashCards For Language Learnıng </vt:lpstr>
      <vt:lpstr>FlashCards For Language Learnıng</vt:lpstr>
      <vt:lpstr>FlashCards For Language Learnıng</vt:lpstr>
      <vt:lpstr>FlashCards For Language Learnıng</vt:lpstr>
      <vt:lpstr>FlashCards For Language Learnıng</vt:lpstr>
      <vt:lpstr>FlashCards For Language Learnıng</vt:lpstr>
      <vt:lpstr>FlashCards For Language Learnıng </vt:lpstr>
      <vt:lpstr>FlashCards For Language Learnıng </vt:lpstr>
      <vt:lpstr>FlashCards For Language Learnıng </vt:lpstr>
      <vt:lpstr>FlashCards For Language Learnıng </vt:lpstr>
      <vt:lpstr>FlashCards For Language Learnıng Proje Gelişimi</vt:lpstr>
      <vt:lpstr>FlashCards For Language Learnıng</vt:lpstr>
      <vt:lpstr>FlashCards For Language Learnıng Proje Gelişimi</vt:lpstr>
      <vt:lpstr>FlashCards For Language Learnıng Öneriler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Project (FlashCards)</dc:title>
  <dc:creator>Administrator</dc:creator>
  <cp:lastModifiedBy>Administrator</cp:lastModifiedBy>
  <cp:revision>21</cp:revision>
  <dcterms:created xsi:type="dcterms:W3CDTF">2022-04-08T13:30:50Z</dcterms:created>
  <dcterms:modified xsi:type="dcterms:W3CDTF">2022-04-08T19:38:58Z</dcterms:modified>
</cp:coreProperties>
</file>

<file path=docProps/thumbnail.jpeg>
</file>